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4047d40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4047d40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Yankee Stadium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f4047d40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f4047d4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Jackie Robinson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f4047d40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f4047d40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Buck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f4047d40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f4047d40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Arizona Diamondbacks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f4047d40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f4047d40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Sandlot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f4047d40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f4047d40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Mickey Mantle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f4047d40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f4047d40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Fenway Park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baseball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f4047d40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9f4047d40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f4047d40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f4047d40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Barry Bonds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f4047d40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9f4047d40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 Scully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f4047d40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f4047d40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Babe Ruth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f4047d40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f4047d40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Minnesota Twins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f4047d40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f4047d40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Derek Jeter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f4047d40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9f4047d40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Washington Nationals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f4047d40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f4047d40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League Chew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f4047d40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f4047d40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crackerjack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f4047d40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f4047d40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 Judge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f4047d40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f4047d40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Randy Johnson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f4047d40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9f4047d40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Willie Mays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9f4047d40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9f4047d40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Peanuts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f4047d40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f4047d40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 Martinez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f4047d40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9f4047d40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 Griffey Jr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f4047d40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f4047d40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Pitchers mound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f4047d40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f4047d40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Rodriguez (A-Rod)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f4047d40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f4047d40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Baseball cap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f4047d40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f4047d40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Detroit Tigers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f4047d40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9f4047d4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Ohtani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f4047d40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9f4047d40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Cleveland Guardians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9f4047d40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9f4047d40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Mookie Betts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9f4047d40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9f4047d40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Wrigley Field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f4047d40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9f4047d40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Colorado Rockies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f4047d40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f4047d40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Trout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f4047d40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f4047d40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Ortiz (“Big Papi”)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f4047d40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9f4047d40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Soto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f4047d40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9f4047d40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Harry Caray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f4047d40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f4047d40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Orioles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9f4047d40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9f4047d40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Dodger Stadium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f4047d40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f4047d40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Moneyball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f4047d40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9f4047d40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league of their own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f4047d40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9f4047d40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f4047d40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9f4047d40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Vladimir Guerrero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f4047d40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9f4047d4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9f4047d40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9f4047d40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Milwaukee Brewers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f4047d4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f4047d4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Baseball glove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9f4047d40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9f4047d40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Ichiro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f4047d40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f4047d40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Dimmagio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f4047d40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f4047d40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 Raleigh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f4047d4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f4047d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Baseball bat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f4047d407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f4047d40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Miami Marlins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519100"/>
            <a:ext cx="62865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700" y="152400"/>
            <a:ext cx="37566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888" y="152400"/>
            <a:ext cx="34842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1982100" y="260100"/>
            <a:ext cx="5179800" cy="46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788" y="345337"/>
            <a:ext cx="5264424" cy="44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200" y="152400"/>
            <a:ext cx="385160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5"/>
          <p:cNvSpPr/>
          <p:nvPr/>
        </p:nvSpPr>
        <p:spPr>
          <a:xfrm>
            <a:off x="3617350" y="1316375"/>
            <a:ext cx="2311800" cy="588600"/>
          </a:xfrm>
          <a:prstGeom prst="rect">
            <a:avLst/>
          </a:prstGeom>
          <a:solidFill>
            <a:srgbClr val="4394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5"/>
          <p:cNvSpPr/>
          <p:nvPr/>
        </p:nvSpPr>
        <p:spPr>
          <a:xfrm>
            <a:off x="3896400" y="877475"/>
            <a:ext cx="1351200" cy="438900"/>
          </a:xfrm>
          <a:prstGeom prst="rect">
            <a:avLst/>
          </a:prstGeom>
          <a:solidFill>
            <a:srgbClr val="4394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5"/>
          <p:cNvSpPr/>
          <p:nvPr/>
        </p:nvSpPr>
        <p:spPr>
          <a:xfrm>
            <a:off x="3535075" y="1169000"/>
            <a:ext cx="1351200" cy="438900"/>
          </a:xfrm>
          <a:prstGeom prst="rect">
            <a:avLst/>
          </a:prstGeom>
          <a:solidFill>
            <a:srgbClr val="4394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5"/>
          <p:cNvSpPr/>
          <p:nvPr/>
        </p:nvSpPr>
        <p:spPr>
          <a:xfrm>
            <a:off x="4577950" y="1524750"/>
            <a:ext cx="1351200" cy="438900"/>
          </a:xfrm>
          <a:prstGeom prst="rect">
            <a:avLst/>
          </a:prstGeom>
          <a:solidFill>
            <a:srgbClr val="4394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5"/>
          <p:cNvSpPr/>
          <p:nvPr/>
        </p:nvSpPr>
        <p:spPr>
          <a:xfrm rot="-5400000">
            <a:off x="3513850" y="1505500"/>
            <a:ext cx="731400" cy="524400"/>
          </a:xfrm>
          <a:prstGeom prst="rect">
            <a:avLst/>
          </a:prstGeom>
          <a:solidFill>
            <a:srgbClr val="4394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600" y="152400"/>
            <a:ext cx="362680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/>
          <p:nvPr/>
        </p:nvSpPr>
        <p:spPr>
          <a:xfrm rot="-709557">
            <a:off x="3389504" y="544869"/>
            <a:ext cx="437690" cy="55777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675" y="152400"/>
            <a:ext cx="49926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700" y="365463"/>
            <a:ext cx="3154600" cy="44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338" y="152400"/>
            <a:ext cx="368533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14338"/>
            <a:ext cx="7620000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600" y="152400"/>
            <a:ext cx="67707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/>
          <p:nvPr/>
        </p:nvSpPr>
        <p:spPr>
          <a:xfrm>
            <a:off x="1982100" y="260100"/>
            <a:ext cx="5179800" cy="46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838" y="968313"/>
            <a:ext cx="3272325" cy="320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75" y="261938"/>
            <a:ext cx="23812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/>
          <p:nvPr/>
        </p:nvSpPr>
        <p:spPr>
          <a:xfrm>
            <a:off x="1982100" y="260100"/>
            <a:ext cx="5179800" cy="46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76200"/>
            <a:ext cx="4991099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5"/>
          <p:cNvSpPr/>
          <p:nvPr/>
        </p:nvSpPr>
        <p:spPr>
          <a:xfrm>
            <a:off x="2579250" y="1337775"/>
            <a:ext cx="3007200" cy="51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5"/>
          <p:cNvSpPr/>
          <p:nvPr/>
        </p:nvSpPr>
        <p:spPr>
          <a:xfrm>
            <a:off x="2579250" y="1779125"/>
            <a:ext cx="1691100" cy="63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13" y="152400"/>
            <a:ext cx="724898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50" y="152400"/>
            <a:ext cx="76492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300" y="152400"/>
            <a:ext cx="35753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347663"/>
            <a:ext cx="66675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213" y="152400"/>
            <a:ext cx="467356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88" y="152400"/>
            <a:ext cx="72544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863" y="152400"/>
            <a:ext cx="370226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795338"/>
            <a:ext cx="5715000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/>
          <p:nvPr/>
        </p:nvSpPr>
        <p:spPr>
          <a:xfrm>
            <a:off x="1982100" y="260100"/>
            <a:ext cx="5179800" cy="46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012" y="260098"/>
            <a:ext cx="3185973" cy="46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75" y="152400"/>
            <a:ext cx="675966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/>
          <p:nvPr/>
        </p:nvSpPr>
        <p:spPr>
          <a:xfrm>
            <a:off x="1982100" y="260100"/>
            <a:ext cx="5179800" cy="46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425" y="829317"/>
            <a:ext cx="2291150" cy="348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475" y="152400"/>
            <a:ext cx="40070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0"/>
          <p:cNvSpPr/>
          <p:nvPr/>
        </p:nvSpPr>
        <p:spPr>
          <a:xfrm>
            <a:off x="1982100" y="260100"/>
            <a:ext cx="5179800" cy="46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088" y="571563"/>
            <a:ext cx="3325825" cy="4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1"/>
          <p:cNvSpPr/>
          <p:nvPr/>
        </p:nvSpPr>
        <p:spPr>
          <a:xfrm>
            <a:off x="1709100" y="67350"/>
            <a:ext cx="5725800" cy="500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95300"/>
            <a:ext cx="5715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988" y="152400"/>
            <a:ext cx="387001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25" y="152400"/>
            <a:ext cx="804355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575" y="246888"/>
            <a:ext cx="3432850" cy="46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50" y="320988"/>
            <a:ext cx="8002698" cy="450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438" y="360250"/>
            <a:ext cx="6369124" cy="44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788" y="66775"/>
            <a:ext cx="3304425" cy="49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6"/>
          <p:cNvSpPr/>
          <p:nvPr/>
        </p:nvSpPr>
        <p:spPr>
          <a:xfrm>
            <a:off x="3125050" y="3563850"/>
            <a:ext cx="2889600" cy="374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7"/>
          <p:cNvSpPr/>
          <p:nvPr/>
        </p:nvSpPr>
        <p:spPr>
          <a:xfrm>
            <a:off x="3114350" y="3274900"/>
            <a:ext cx="2975100" cy="1658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88" y="152400"/>
            <a:ext cx="87578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9"/>
          <p:cNvSpPr/>
          <p:nvPr/>
        </p:nvSpPr>
        <p:spPr>
          <a:xfrm>
            <a:off x="1982100" y="260100"/>
            <a:ext cx="5179800" cy="46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500" y="728075"/>
            <a:ext cx="5081000" cy="36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25" y="776288"/>
            <a:ext cx="638175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900" y="152400"/>
            <a:ext cx="3868193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925" y="152400"/>
            <a:ext cx="48521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563" y="152400"/>
            <a:ext cx="72608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1982100" y="260100"/>
            <a:ext cx="5179800" cy="46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251" y="335988"/>
            <a:ext cx="4705500" cy="44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